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799263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84" y="50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275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8EA77A-5CBB-400D-8AEF-8FFC81CD1322}" type="datetimeFigureOut">
              <a:rPr lang="en-AU" smtClean="0"/>
              <a:t>19/12/14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9788" y="744538"/>
            <a:ext cx="2579687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40363" cy="4468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275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04B3F-36FA-4361-87F9-4D22C8984E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81911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804B3F-36FA-4361-87F9-4D22C8984EAA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7364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BCE12-6CED-4D51-B0F7-177AD287385D}" type="datetimeFigureOut">
              <a:rPr lang="en-AU" smtClean="0"/>
              <a:t>19/12/14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68D6-A956-4ABB-B284-DBF915DBA30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46640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BCE12-6CED-4D51-B0F7-177AD287385D}" type="datetimeFigureOut">
              <a:rPr lang="en-AU" smtClean="0"/>
              <a:t>19/12/14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68D6-A956-4ABB-B284-DBF915DBA30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9407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BCE12-6CED-4D51-B0F7-177AD287385D}" type="datetimeFigureOut">
              <a:rPr lang="en-AU" smtClean="0"/>
              <a:t>19/12/14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68D6-A956-4ABB-B284-DBF915DBA30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62788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BCE12-6CED-4D51-B0F7-177AD287385D}" type="datetimeFigureOut">
              <a:rPr lang="en-AU" smtClean="0"/>
              <a:t>19/12/14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68D6-A956-4ABB-B284-DBF915DBA30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85012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BCE12-6CED-4D51-B0F7-177AD287385D}" type="datetimeFigureOut">
              <a:rPr lang="en-AU" smtClean="0"/>
              <a:t>19/12/14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68D6-A956-4ABB-B284-DBF915DBA30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94767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BCE12-6CED-4D51-B0F7-177AD287385D}" type="datetimeFigureOut">
              <a:rPr lang="en-AU" smtClean="0"/>
              <a:t>19/12/14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68D6-A956-4ABB-B284-DBF915DBA30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14967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BCE12-6CED-4D51-B0F7-177AD287385D}" type="datetimeFigureOut">
              <a:rPr lang="en-AU" smtClean="0"/>
              <a:t>19/12/14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68D6-A956-4ABB-B284-DBF915DBA30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51184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BCE12-6CED-4D51-B0F7-177AD287385D}" type="datetimeFigureOut">
              <a:rPr lang="en-AU" smtClean="0"/>
              <a:t>19/12/14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68D6-A956-4ABB-B284-DBF915DBA30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0964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BCE12-6CED-4D51-B0F7-177AD287385D}" type="datetimeFigureOut">
              <a:rPr lang="en-AU" smtClean="0"/>
              <a:t>19/12/14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68D6-A956-4ABB-B284-DBF915DBA30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3637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BCE12-6CED-4D51-B0F7-177AD287385D}" type="datetimeFigureOut">
              <a:rPr lang="en-AU" smtClean="0"/>
              <a:t>19/12/14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68D6-A956-4ABB-B284-DBF915DBA30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5647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BCE12-6CED-4D51-B0F7-177AD287385D}" type="datetimeFigureOut">
              <a:rPr lang="en-AU" smtClean="0"/>
              <a:t>19/12/14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68D6-A956-4ABB-B284-DBF915DBA30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99955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BCE12-6CED-4D51-B0F7-177AD287385D}" type="datetimeFigureOut">
              <a:rPr lang="en-AU" smtClean="0"/>
              <a:t>19/12/14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368D6-A956-4ABB-B284-DBF915DBA30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7289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2" descr="P2_Junee Fire Station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756" y="8933870"/>
            <a:ext cx="1094096" cy="7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3" descr="DSC_0794"/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377" y="8933870"/>
            <a:ext cx="1143432" cy="7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4" descr="IMG_0201"/>
          <p:cNvPicPr>
            <a:picLocks noChangeAspect="1" noChangeArrowheads="1"/>
          </p:cNvPicPr>
          <p:nvPr/>
        </p:nvPicPr>
        <p:blipFill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151" y="8933870"/>
            <a:ext cx="1008482" cy="7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5" descr="P3263560"/>
          <p:cNvPicPr>
            <a:picLocks noChangeAspect="1" noChangeArrowheads="1"/>
          </p:cNvPicPr>
          <p:nvPr/>
        </p:nvPicPr>
        <p:blipFill>
          <a:blip r:embed="rId6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541" y="8933870"/>
            <a:ext cx="1008485" cy="7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6" descr="P3264095"/>
          <p:cNvPicPr>
            <a:picLocks noChangeAspect="1" noChangeArrowheads="1"/>
          </p:cNvPicPr>
          <p:nvPr/>
        </p:nvPicPr>
        <p:blipFill>
          <a:blip r:embed="rId7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66" y="8932283"/>
            <a:ext cx="1008486" cy="7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7" descr="P3264216"/>
          <p:cNvPicPr>
            <a:picLocks noChangeAspect="1" noChangeArrowheads="1"/>
          </p:cNvPicPr>
          <p:nvPr/>
        </p:nvPicPr>
        <p:blipFill>
          <a:blip r:embed="rId8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934" y="8933870"/>
            <a:ext cx="1008482" cy="7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-7952" y="8697540"/>
            <a:ext cx="6858001" cy="2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A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53" y="119136"/>
            <a:ext cx="1258888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224" y="147711"/>
            <a:ext cx="1260475" cy="44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28549" y="632520"/>
            <a:ext cx="49720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rgbClr val="54B948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Fulham Correctional Centre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228549" y="904925"/>
            <a:ext cx="680085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400" b="1" i="0" u="none" strike="noStrike" cap="none" normalizeH="0" baseline="0" dirty="0" smtClean="0">
                <a:ln>
                  <a:noFill/>
                </a:ln>
                <a:solidFill>
                  <a:srgbClr val="005399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itchFamily="34" charset="0"/>
              </a:rPr>
              <a:t>Visitor Information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228549" y="1600562"/>
            <a:ext cx="6654011" cy="40011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You must be on the prisoner’s permitted</a:t>
            </a:r>
            <a:r>
              <a:rPr kumimoji="0" lang="en-US" altLang="en-US" sz="1000" b="0" i="0" u="none" strike="noStrike" cap="none" normalizeH="0" dirty="0" smtClean="0">
                <a:ln>
                  <a:noFill/>
                </a:ln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list to gain entry to the Centre. Contact the visitor information line </a:t>
            </a: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(03) 5142 3800 </a:t>
            </a: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to find out if you are on their list. </a:t>
            </a:r>
            <a:r>
              <a:rPr lang="en-US" altLang="en-US" sz="1000" baseline="0" dirty="0" smtClean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altLang="en-US" sz="1000" dirty="0" smtClean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visits information line is open 8:00am – 3:30pm, Monday – Friday.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228549" y="2013251"/>
            <a:ext cx="4325938" cy="43204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b="1" i="0" u="none" strike="noStrike" cap="none" normalizeH="0" baseline="0" dirty="0" smtClean="0">
                <a:ln>
                  <a:noFill/>
                </a:ln>
                <a:solidFill>
                  <a:srgbClr val="005399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itchFamily="34" charset="0"/>
              </a:rPr>
              <a:t>Visiting Times</a:t>
            </a:r>
            <a:endParaRPr kumimoji="0" lang="en-AU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2744788" y="10948988"/>
            <a:ext cx="4325937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smtClean="0">
                <a:ln>
                  <a:noFill/>
                </a:ln>
                <a:solidFill>
                  <a:srgbClr val="005399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itchFamily="34" charset="0"/>
              </a:rPr>
              <a:t>Transport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-325438" y="11037888"/>
            <a:ext cx="4325938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smtClean="0">
                <a:ln>
                  <a:noFill/>
                </a:ln>
                <a:solidFill>
                  <a:srgbClr val="005399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itchFamily="34" charset="0"/>
              </a:rPr>
              <a:t>Other Information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-325438" y="12665075"/>
            <a:ext cx="4325938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altLang="en-US" sz="2200" b="1" i="0" u="none" strike="noStrike" cap="none" normalizeH="0" baseline="0" smtClean="0">
              <a:ln>
                <a:noFill/>
              </a:ln>
              <a:solidFill>
                <a:srgbClr val="005399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sz="2200" b="1" i="0" u="none" strike="noStrike" cap="none" normalizeH="0" baseline="0" smtClean="0">
                <a:ln>
                  <a:noFill/>
                </a:ln>
                <a:solidFill>
                  <a:srgbClr val="0053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Contact Details</a:t>
            </a:r>
            <a:endParaRPr kumimoji="0" lang="en-AU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342900" y="49127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342900" y="4972120"/>
            <a:ext cx="24878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altLang="en-US" sz="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228549" y="3574529"/>
            <a:ext cx="6152779" cy="24622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Maximum visit time is 1 hour. </a:t>
            </a:r>
          </a:p>
        </p:txBody>
      </p:sp>
      <p:sp>
        <p:nvSpPr>
          <p:cNvPr id="28" name="Text Box 13"/>
          <p:cNvSpPr txBox="1">
            <a:spLocks noChangeArrowheads="1"/>
          </p:cNvSpPr>
          <p:nvPr/>
        </p:nvSpPr>
        <p:spPr bwMode="auto">
          <a:xfrm>
            <a:off x="228549" y="4850081"/>
            <a:ext cx="4325938" cy="43204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b="1" i="0" u="none" strike="noStrike" cap="none" normalizeH="0" baseline="0" dirty="0" smtClean="0">
                <a:ln>
                  <a:noFill/>
                </a:ln>
                <a:solidFill>
                  <a:srgbClr val="005399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itchFamily="34" charset="0"/>
              </a:rPr>
              <a:t>Transport to the Centre</a:t>
            </a:r>
            <a:endParaRPr kumimoji="0" lang="en-AU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228549" y="5185009"/>
            <a:ext cx="6559107" cy="55399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AU" sz="1000" dirty="0">
                <a:latin typeface="Arial" panose="020B0604020202020204" pitchFamily="34" charset="0"/>
                <a:cs typeface="Arial" panose="020B0604020202020204" pitchFamily="34" charset="0"/>
              </a:rPr>
              <a:t>If travelling by train from Melbourne to Sale, call V-Line on 136 196 to check train times.  If you require overnight accommodation, please contact the Centre’s Switchboard Operator and we will </a:t>
            </a:r>
            <a:r>
              <a:rPr lang="en-A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provide you </a:t>
            </a:r>
            <a:r>
              <a:rPr lang="en-AU" sz="1000" dirty="0">
                <a:latin typeface="Arial" panose="020B0604020202020204" pitchFamily="34" charset="0"/>
                <a:cs typeface="Arial" panose="020B0604020202020204" pitchFamily="34" charset="0"/>
              </a:rPr>
              <a:t>with contacts for local Hotels, Motels and Caravan Parks.  </a:t>
            </a:r>
            <a:r>
              <a:rPr lang="en-AU" altLang="en-US" sz="1000" dirty="0" smtClean="0">
                <a:solidFill>
                  <a:srgbClr val="0D0D0D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altLang="en-US" sz="1000" dirty="0">
              <a:solidFill>
                <a:srgbClr val="0D0D0D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 Box 13"/>
          <p:cNvSpPr txBox="1">
            <a:spLocks noChangeArrowheads="1"/>
          </p:cNvSpPr>
          <p:nvPr/>
        </p:nvSpPr>
        <p:spPr bwMode="auto">
          <a:xfrm>
            <a:off x="228549" y="5739007"/>
            <a:ext cx="4325938" cy="43204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b="1" i="0" u="none" strike="noStrike" cap="none" normalizeH="0" baseline="0" dirty="0" smtClean="0">
                <a:ln>
                  <a:noFill/>
                </a:ln>
                <a:solidFill>
                  <a:srgbClr val="005399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itchFamily="34" charset="0"/>
              </a:rPr>
              <a:t>Other Information</a:t>
            </a:r>
            <a:endParaRPr kumimoji="0" lang="en-AU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 Box 14"/>
          <p:cNvSpPr txBox="1">
            <a:spLocks noChangeArrowheads="1"/>
          </p:cNvSpPr>
          <p:nvPr/>
        </p:nvSpPr>
        <p:spPr bwMode="auto">
          <a:xfrm>
            <a:off x="228549" y="6105128"/>
            <a:ext cx="6597006" cy="70788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A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Prisoners </a:t>
            </a:r>
            <a:r>
              <a:rPr lang="en-AU" sz="1000" dirty="0">
                <a:latin typeface="Arial" panose="020B0604020202020204" pitchFamily="34" charset="0"/>
                <a:cs typeface="Arial" panose="020B0604020202020204" pitchFamily="34" charset="0"/>
              </a:rPr>
              <a:t>are allowed one visit per day. A maximum of 4 adults and children (numbers within reason) are permitted to visit the prisoner at any one time.  Animals are prohibited in the Fulham Correctional Centre car park. </a:t>
            </a:r>
            <a:endParaRPr lang="en-AU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AU" sz="1000" dirty="0">
                <a:latin typeface="Arial" panose="020B0604020202020204" pitchFamily="34" charset="0"/>
                <a:cs typeface="Arial" panose="020B0604020202020204" pitchFamily="34" charset="0"/>
              </a:rPr>
              <a:t>In line with the smoke free environment policy smoking is prohibited in all visit areas, including outdoors.</a:t>
            </a:r>
          </a:p>
          <a:p>
            <a:endParaRPr lang="en-US" altLang="en-US" sz="1000" dirty="0">
              <a:solidFill>
                <a:srgbClr val="0D0D0D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 Box 13"/>
          <p:cNvSpPr txBox="1">
            <a:spLocks noChangeArrowheads="1"/>
          </p:cNvSpPr>
          <p:nvPr/>
        </p:nvSpPr>
        <p:spPr bwMode="auto">
          <a:xfrm>
            <a:off x="228549" y="6681192"/>
            <a:ext cx="4325938" cy="43204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b="1" i="0" u="none" strike="noStrike" cap="none" normalizeH="0" baseline="0" dirty="0" smtClean="0">
                <a:ln>
                  <a:noFill/>
                </a:ln>
                <a:solidFill>
                  <a:srgbClr val="005399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itchFamily="34" charset="0"/>
              </a:rPr>
              <a:t>Contact Details</a:t>
            </a:r>
            <a:endParaRPr kumimoji="0" lang="en-AU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 Box 14"/>
          <p:cNvSpPr txBox="1">
            <a:spLocks noChangeArrowheads="1"/>
          </p:cNvSpPr>
          <p:nvPr/>
        </p:nvSpPr>
        <p:spPr bwMode="auto">
          <a:xfrm>
            <a:off x="228549" y="7091152"/>
            <a:ext cx="6597006" cy="55399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AU" sz="1000" dirty="0" smtClean="0">
                <a:solidFill>
                  <a:srgbClr val="0D0D0D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Postal Address: 	Private Bag 30A, Sale VIC 3850</a:t>
            </a:r>
          </a:p>
          <a:p>
            <a:r>
              <a:rPr lang="en-AU" altLang="en-US" sz="1000" dirty="0" smtClean="0">
                <a:solidFill>
                  <a:srgbClr val="0D0D0D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Street Address:		110 Hopkins Rd, Fulham, VIC 3850</a:t>
            </a:r>
          </a:p>
          <a:p>
            <a:r>
              <a:rPr lang="en-AU" altLang="en-US" sz="1000" dirty="0" smtClean="0">
                <a:solidFill>
                  <a:srgbClr val="0D0D0D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General Enquiries: 	(03) 5142 3800</a:t>
            </a:r>
            <a:endParaRPr lang="en-US" altLang="en-US" sz="1000" dirty="0">
              <a:solidFill>
                <a:srgbClr val="0D0D0D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231965"/>
              </p:ext>
            </p:extLst>
          </p:nvPr>
        </p:nvGraphicFramePr>
        <p:xfrm>
          <a:off x="197270" y="2360713"/>
          <a:ext cx="6400082" cy="11794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79602"/>
                <a:gridCol w="2477846"/>
                <a:gridCol w="1842634"/>
              </a:tblGrid>
              <a:tr h="2160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AU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solidFill>
                      <a:srgbClr val="00539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</a:t>
                      </a:r>
                      <a:endParaRPr lang="en-AU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solidFill>
                      <a:srgbClr val="00539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Visit </a:t>
                      </a:r>
                      <a:r>
                        <a:rPr lang="en-AU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Times</a:t>
                      </a:r>
                      <a:endParaRPr lang="en-AU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solidFill>
                      <a:srgbClr val="005399"/>
                    </a:solidFill>
                  </a:tcPr>
                </a:tc>
              </a:tr>
              <a:tr h="2392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Mainstream</a:t>
                      </a:r>
                      <a:endParaRPr lang="en-AU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solidFill>
                      <a:srgbClr val="00539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Weekends &amp; Public Holidays</a:t>
                      </a:r>
                      <a:endParaRPr lang="en-AU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9:00am – 4:00 pm</a:t>
                      </a:r>
                      <a:endParaRPr lang="en-AU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/>
                </a:tc>
              </a:tr>
              <a:tr h="40821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Non-Contact Mainstream</a:t>
                      </a:r>
                      <a:endParaRPr lang="en-AU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solidFill>
                      <a:srgbClr val="005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Weekends &amp; Public Holidays</a:t>
                      </a:r>
                      <a:endParaRPr lang="en-AU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9:00am – 11:00am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2:00pm</a:t>
                      </a:r>
                      <a:r>
                        <a:rPr lang="en-AU" sz="1000" baseline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– 3:00pm</a:t>
                      </a:r>
                      <a:endParaRPr lang="en-AU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/>
                </a:tc>
              </a:tr>
              <a:tr h="3159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Non-Contact Protection</a:t>
                      </a:r>
                      <a:endParaRPr lang="en-AU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solidFill>
                      <a:srgbClr val="005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Weekends &amp; Public Holidays</a:t>
                      </a:r>
                      <a:endParaRPr lang="en-AU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1:00pm – 2:00pm</a:t>
                      </a:r>
                      <a:endParaRPr lang="en-AU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/>
                </a:tc>
              </a:tr>
            </a:tbl>
          </a:graphicData>
        </a:graphic>
      </p:graphicFrame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228549" y="3728864"/>
            <a:ext cx="4325938" cy="43204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b="1" i="0" u="none" strike="noStrike" cap="none" normalizeH="0" baseline="0" dirty="0" smtClean="0">
                <a:ln>
                  <a:noFill/>
                </a:ln>
                <a:solidFill>
                  <a:srgbClr val="005399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itchFamily="34" charset="0"/>
              </a:rPr>
              <a:t>Processing Times</a:t>
            </a:r>
            <a:endParaRPr kumimoji="0" lang="en-AU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1459827"/>
              </p:ext>
            </p:extLst>
          </p:nvPr>
        </p:nvGraphicFramePr>
        <p:xfrm>
          <a:off x="228549" y="4027215"/>
          <a:ext cx="6107164" cy="487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0495"/>
                <a:gridCol w="5096669"/>
              </a:tblGrid>
              <a:tr h="144000">
                <a:tc>
                  <a:txBody>
                    <a:bodyPr/>
                    <a:lstStyle/>
                    <a:p>
                      <a:r>
                        <a:rPr lang="en-A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Morning</a:t>
                      </a:r>
                      <a:endParaRPr lang="en-A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/>
                </a:tc>
                <a:tc>
                  <a:txBody>
                    <a:bodyPr/>
                    <a:lstStyle/>
                    <a:p>
                      <a:r>
                        <a:rPr lang="en-A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9:30am – 11:30am</a:t>
                      </a:r>
                      <a:endParaRPr lang="en-A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/>
                </a:tc>
              </a:tr>
              <a:tr h="144000">
                <a:tc>
                  <a:txBody>
                    <a:bodyPr/>
                    <a:lstStyle/>
                    <a:p>
                      <a:r>
                        <a:rPr lang="en-A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Afternoon</a:t>
                      </a:r>
                      <a:endParaRPr lang="en-A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/>
                </a:tc>
                <a:tc>
                  <a:txBody>
                    <a:bodyPr/>
                    <a:lstStyle/>
                    <a:p>
                      <a:r>
                        <a:rPr lang="en-A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12:30pm – 3:00pm</a:t>
                      </a:r>
                      <a:endParaRPr lang="en-A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/>
                </a:tc>
              </a:tr>
            </a:tbl>
          </a:graphicData>
        </a:graphic>
      </p:graphicFrame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228549" y="4520952"/>
            <a:ext cx="6152779" cy="24622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Visitors arriving after 3:00pm will not be permitted a visit on that day.</a:t>
            </a:r>
          </a:p>
        </p:txBody>
      </p:sp>
    </p:spTree>
    <p:extLst>
      <p:ext uri="{BB962C8B-B14F-4D97-AF65-F5344CB8AC3E}">
        <p14:creationId xmlns:p14="http://schemas.microsoft.com/office/powerpoint/2010/main" val="3715421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247</Words>
  <Application>Microsoft Office PowerPoint</Application>
  <PresentationFormat>A4 Paper (210x297 mm)</PresentationFormat>
  <Paragraphs>40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Gabrielle Hegarty</dc:creator>
  <cp:lastModifiedBy>Gabrielle Hegarty</cp:lastModifiedBy>
  <cp:revision>10</cp:revision>
  <cp:lastPrinted>2014-12-18T23:33:45Z</cp:lastPrinted>
  <dcterms:created xsi:type="dcterms:W3CDTF">2014-12-18T23:13:35Z</dcterms:created>
  <dcterms:modified xsi:type="dcterms:W3CDTF">2014-12-19T00:32:10Z</dcterms:modified>
</cp:coreProperties>
</file>